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1" r:id="rId3"/>
    <p:sldId id="273" r:id="rId4"/>
    <p:sldId id="326" r:id="rId5"/>
    <p:sldId id="328" r:id="rId6"/>
    <p:sldId id="329" r:id="rId7"/>
    <p:sldId id="330" r:id="rId8"/>
    <p:sldId id="332" r:id="rId9"/>
    <p:sldId id="274" r:id="rId10"/>
    <p:sldId id="323" r:id="rId11"/>
    <p:sldId id="275" r:id="rId12"/>
    <p:sldId id="293" r:id="rId13"/>
    <p:sldId id="295" r:id="rId14"/>
    <p:sldId id="296" r:id="rId15"/>
    <p:sldId id="297" r:id="rId16"/>
    <p:sldId id="298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57" r:id="rId26"/>
    <p:sldId id="284" r:id="rId27"/>
    <p:sldId id="324" r:id="rId28"/>
    <p:sldId id="286" r:id="rId29"/>
    <p:sldId id="301" r:id="rId30"/>
    <p:sldId id="302" r:id="rId31"/>
    <p:sldId id="322" r:id="rId32"/>
    <p:sldId id="303" r:id="rId33"/>
    <p:sldId id="333" r:id="rId34"/>
    <p:sldId id="304" r:id="rId35"/>
    <p:sldId id="325" r:id="rId36"/>
    <p:sldId id="305" r:id="rId37"/>
    <p:sldId id="306" r:id="rId38"/>
    <p:sldId id="310" r:id="rId39"/>
    <p:sldId id="311" r:id="rId40"/>
    <p:sldId id="312" r:id="rId41"/>
    <p:sldId id="313" r:id="rId42"/>
    <p:sldId id="315" r:id="rId43"/>
    <p:sldId id="316" r:id="rId44"/>
    <p:sldId id="317" r:id="rId45"/>
    <p:sldId id="318" r:id="rId46"/>
    <p:sldId id="319" r:id="rId47"/>
    <p:sldId id="320" r:id="rId48"/>
    <p:sldId id="287" r:id="rId49"/>
    <p:sldId id="288" r:id="rId50"/>
    <p:sldId id="289" r:id="rId51"/>
    <p:sldId id="29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F334-967B-83B8-CFAC-88AF0518A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690DD-414E-779C-2B37-5E08416FD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CB8F-D84D-7565-F149-BF75C50B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54C75-BA0D-0452-D377-C4D90C0A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5BBD8-B054-B242-C27C-FE625068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E15D-1260-D5FA-FC5A-0FAFF922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2CCA1-600A-53E5-64E7-7BF464A1E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D7F15-2096-FE53-2509-B07D8E2F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70BB4-55FE-F529-531C-30B9A503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A0805-E258-AFD6-EAA6-AB3B8025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3464C-2E78-D6E6-09A1-CDCC7CCF0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351F9-F7B7-EB65-D7CC-FE559639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11675-7492-30E5-7A00-B6C0773B8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256EC-D515-3711-F682-8C726499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E0F72-B92D-F0E2-A91E-CFC56A17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9EEA-EFBC-17E0-8E9C-05208341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3E1D5-F806-B9E5-59AB-AB9A441F3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DAC1C-3A38-2D16-0418-60281E44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411A4-8803-D429-F4BF-04431349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AD76D-476B-C404-1772-12948226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AB0F-5D81-D42B-1DA4-B4F0829A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68834-9110-217C-D34A-3E0F9145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75A63-6410-5FA1-52EA-4E54A362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6ED04-9AC1-1390-6096-8D6C2D0D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B0EA-761E-E614-39A7-CDC6EB77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1EE8-3D7A-7412-C34B-68D6ED51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9A281-BE8F-8292-EB0B-787D9F391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175E8-2DC5-1DBF-B19F-0777562FA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FC33A-66B6-C0F4-CCDD-C597C235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7B4FF-EC92-03EE-46EB-66151042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D041D-4352-670A-9DB8-0EFDAFE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7F14-F37A-54FC-1FDF-EC1A1BBC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7E49A-FBF3-0471-2AD7-BD887FB6B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E9B40-95CD-7847-D28A-508DE586F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4609F-D9CE-D37C-1377-C2386D4B6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425BA-92C2-F266-3F3E-80FEF5FE9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21EC4-2513-C704-74F3-07594BAA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5E057-81D5-2D7B-551F-22584073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B398F-028F-C8DE-7107-2655122A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D2F5A-1EBD-DC65-D11F-405289AB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F3B1B-CDEF-EDA6-B558-F2F7DB09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DA9F4-854E-6F2B-A9DA-0C58C81F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D178C-6006-710D-DBCD-B994E7C7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CBB7F-586E-FF71-9351-A135937F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3808B-B855-4B97-2B41-0A343697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864AA-95A0-7622-4663-98768BAD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7904-9C71-AC8F-6EC1-824B8924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E3069-B14D-935C-3716-9E7F5AA96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17958-8EA8-7975-8C90-60384DB62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E4B7-CA97-979E-BA77-1EFF75B8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85640-4A32-46FC-FFAE-3EF8D104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83A32-3DD9-96B2-A68E-854A8C09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ADE7-301E-C761-47EC-D6504912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02D68-4B2B-4DCE-244C-4D09FA3D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E252E-55E2-D323-1B0B-740AAD7B3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FD5A7-ED0D-D926-F32D-5DB40CBA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DE895-41D3-8B5E-03DC-4AE37F85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83EAF-26C2-0191-6ED0-02EE6C46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5B131-D36A-AAB1-63F0-EFF0CE091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E0743-F154-4E2A-7AD0-5B8B171C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B6EF1-DE19-AD6E-0C2B-9A17A6D96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43D0-25EF-4F7B-8E10-1074C6404CFF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DF0BD-C1EE-E468-5409-75D68DD34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8BD99-DCF1-BF34-E39D-3B82135DA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D14EC-0272-41EE-AFCF-AF727E1A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6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7727-6773-9E0E-056D-C1602C9E0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Who </a:t>
            </a:r>
            <a:r>
              <a:rPr lang="en-US" dirty="0"/>
              <a:t>Prayed </a:t>
            </a:r>
            <a:r>
              <a:rPr lang="en-US" b="1" dirty="0"/>
              <a:t>for Snow</a:t>
            </a:r>
            <a:r>
              <a:rPr lang="en-US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871AF-F037-6213-3FBA-F3D4C6602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You can </a:t>
            </a:r>
            <a:r>
              <a:rPr lang="en-US" sz="3600" b="1" dirty="0">
                <a:solidFill>
                  <a:srgbClr val="FF0000"/>
                </a:solidFill>
              </a:rPr>
              <a:t>STOP </a:t>
            </a:r>
            <a:r>
              <a:rPr lang="en-US" sz="3600" b="1" dirty="0"/>
              <a:t>now… </a:t>
            </a:r>
            <a:r>
              <a:rPr lang="en-US" sz="3600" b="1" dirty="0">
                <a:solidFill>
                  <a:srgbClr val="FF0000"/>
                </a:solidFill>
              </a:rPr>
              <a:t>We are in good shape</a:t>
            </a:r>
          </a:p>
        </p:txBody>
      </p:sp>
    </p:spTree>
    <p:extLst>
      <p:ext uri="{BB962C8B-B14F-4D97-AF65-F5344CB8AC3E}">
        <p14:creationId xmlns:p14="http://schemas.microsoft.com/office/powerpoint/2010/main" val="2954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603E74-9A51-57DC-4CEF-44395AF0386F}"/>
              </a:ext>
            </a:extLst>
          </p:cNvPr>
          <p:cNvSpPr/>
          <p:nvPr/>
        </p:nvSpPr>
        <p:spPr>
          <a:xfrm>
            <a:off x="0" y="1"/>
            <a:ext cx="12192000" cy="684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3B476-C40B-C94A-6A88-06080749C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9410" y="1004076"/>
            <a:ext cx="6483919" cy="486294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01FD3-E8E3-370E-6A43-5FA7495B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485" y="1001153"/>
            <a:ext cx="6483923" cy="486294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267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DD707-FE8C-F927-A428-5FC9A2CF8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52" y="833609"/>
            <a:ext cx="3927744" cy="523699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3A3AA-0C13-96B9-E986-83905C4B0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2" y="824379"/>
            <a:ext cx="3927744" cy="523699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42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560E8-F75B-1CD3-D8DE-9AA6877C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21" y="138545"/>
            <a:ext cx="8608868" cy="6456651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89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1C83F-6342-17B0-6442-AAD5008E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01B37-50AA-0FDD-4C1A-25D6A20E2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BDEA3-602E-CF67-5389-7408E052F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D067E4-5E7E-8672-A5B4-7E42CB7E0CB8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ED8CE-49FB-1B16-D664-D8A2E5DE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2D664-77EB-CC93-0A45-91A2C593A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78959-37F7-0058-C549-AC5C1B559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9BF29F-D6FA-8F87-6CBE-EDA30EE21826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F8E5C-9453-CF21-9A6F-D2267CDB1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5" y="189645"/>
            <a:ext cx="3548041" cy="630762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CB1D9E-B4E3-5EDB-EC97-95186F893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72" y="206423"/>
            <a:ext cx="3524437" cy="62656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FF0C52-7263-0A90-FEDF-2B856D534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7" y="828963"/>
            <a:ext cx="3699163" cy="49322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53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255473-4A5D-9CE4-557B-511BC32E8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B360D-85D2-40D7-A071-7C8E6C970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11" y="130029"/>
            <a:ext cx="8802848" cy="660213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816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1CAC5-DE3E-E092-E98F-EAD10DB1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BA0D9-0FE1-2098-8F1F-3BCF40019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44EC-A405-86DB-638B-90F43B7CF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4F4AB-8546-F757-9A29-0C4DA96FC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C4A397-1BD9-25D6-18B7-EBFF58B8230A}"/>
              </a:ext>
            </a:extLst>
          </p:cNvPr>
          <p:cNvSpPr/>
          <p:nvPr/>
        </p:nvSpPr>
        <p:spPr>
          <a:xfrm>
            <a:off x="0" y="0"/>
            <a:ext cx="12192000" cy="67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B7443-0AB4-F071-FF8B-23CD65C67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1" y="302487"/>
            <a:ext cx="3680114" cy="490681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4EEA9-D801-12A6-579B-09E21250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30" y="912084"/>
            <a:ext cx="3680114" cy="490681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25E58-CFED-7FA9-EC66-1A8867953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33" y="1466257"/>
            <a:ext cx="3680115" cy="490681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626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603E74-9A51-57DC-4CEF-44395AF0386F}"/>
              </a:ext>
            </a:extLst>
          </p:cNvPr>
          <p:cNvSpPr/>
          <p:nvPr/>
        </p:nvSpPr>
        <p:spPr>
          <a:xfrm>
            <a:off x="0" y="1"/>
            <a:ext cx="12192000" cy="684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3B476-C40B-C94A-6A88-06080749C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6463" y="992768"/>
            <a:ext cx="6483919" cy="486294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01FD3-E8E3-370E-6A43-5FA7495B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74" y="997529"/>
            <a:ext cx="6483923" cy="486294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0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465DAF-6840-64DC-F21E-5FA07DEFE8B9}"/>
              </a:ext>
            </a:extLst>
          </p:cNvPr>
          <p:cNvSpPr/>
          <p:nvPr/>
        </p:nvSpPr>
        <p:spPr>
          <a:xfrm>
            <a:off x="0" y="1"/>
            <a:ext cx="12192000" cy="684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48358-7BE1-62B4-B2B4-10394919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157" y="976750"/>
            <a:ext cx="6483921" cy="48629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A6CBF-A7FB-3102-A07E-304D009FD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238" y="976751"/>
            <a:ext cx="6483923" cy="486294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657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1409A2-C753-5A21-D0C9-6FEA943929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0BFD5-CA68-CACB-DCED-F3F22E14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726" y="971026"/>
            <a:ext cx="6560194" cy="492014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465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767F22-CF34-5DC8-59A2-73E71818F33B}"/>
              </a:ext>
            </a:extLst>
          </p:cNvPr>
          <p:cNvSpPr/>
          <p:nvPr/>
        </p:nvSpPr>
        <p:spPr>
          <a:xfrm>
            <a:off x="0" y="0"/>
            <a:ext cx="12192000" cy="6968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2D506-D516-8D1F-69B0-5D9BD3A6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6" y="445653"/>
            <a:ext cx="4594516" cy="612602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86508-147C-D2D4-E448-9BBC41C1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3262" y="1211408"/>
            <a:ext cx="6126020" cy="459451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467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8DB5E1-3BCC-B979-A05D-8635A9148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C886A-6163-FA97-3E67-594FB71ED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09" y="145037"/>
            <a:ext cx="8728941" cy="654670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866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416CB-D623-73A1-D84C-5AC40292E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413DF-576B-0665-8104-A9BBAA7AA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7727-6773-9E0E-056D-C1602C9E0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b="1" dirty="0"/>
              <a:t>Seriously</a:t>
            </a:r>
            <a:r>
              <a:rPr lang="en-US" b="1" dirty="0"/>
              <a:t>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871AF-F037-6213-3FBA-F3D4C6602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We are done with the </a:t>
            </a:r>
            <a:r>
              <a:rPr lang="en-US" sz="3600" b="1" dirty="0">
                <a:solidFill>
                  <a:srgbClr val="FF0000"/>
                </a:solidFill>
              </a:rPr>
              <a:t>SNOW</a:t>
            </a:r>
            <a:r>
              <a:rPr lang="en-US" sz="3600" b="1" dirty="0"/>
              <a:t>…</a:t>
            </a:r>
          </a:p>
          <a:p>
            <a:r>
              <a:rPr lang="en-US" sz="3600" b="1" dirty="0"/>
              <a:t>“JUST LOOK AT IT”</a:t>
            </a:r>
          </a:p>
        </p:txBody>
      </p:sp>
    </p:spTree>
    <p:extLst>
      <p:ext uri="{BB962C8B-B14F-4D97-AF65-F5344CB8AC3E}">
        <p14:creationId xmlns:p14="http://schemas.microsoft.com/office/powerpoint/2010/main" val="33491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E9875-AE53-732F-95AA-EFFEEFE3B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08BA3-ECF8-9494-DDCE-8C5DEB83DA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913CD-81E9-BCF2-7A83-925AB943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320"/>
            <a:ext cx="8760903" cy="657067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4254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BBB0A7-75DB-40F4-66E7-834EAF617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DBD4D-A841-59C4-7A8A-062ADE6AF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205" y="935292"/>
            <a:ext cx="6589554" cy="494216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E04A9-7D92-6AAD-B11E-C13BA449E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49" y="117444"/>
            <a:ext cx="4942165" cy="658955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529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603E74-9A51-57DC-4CEF-44395AF0386F}"/>
              </a:ext>
            </a:extLst>
          </p:cNvPr>
          <p:cNvSpPr/>
          <p:nvPr/>
        </p:nvSpPr>
        <p:spPr>
          <a:xfrm>
            <a:off x="0" y="1"/>
            <a:ext cx="12192000" cy="684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3B476-C40B-C94A-6A88-06080749C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801" y="1046021"/>
            <a:ext cx="6483919" cy="486294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01FD3-E8E3-370E-6A43-5FA7495B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73" y="1059876"/>
            <a:ext cx="6483923" cy="486294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66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FB48E-1243-A2B5-967C-BEE75C05C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4335" y="84340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C9A030-C689-76A8-F4D4-6984F6B3A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15" y="0"/>
            <a:ext cx="7015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DB26D6-6388-1D86-E0DA-41F2E986B9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2E48B-B76B-C1AC-CD62-2D4F7716A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176" y="1010323"/>
            <a:ext cx="6500897" cy="487567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D7D33-1425-FA8C-5846-B38F6AE96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6794" y="1001933"/>
            <a:ext cx="6500897" cy="487567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39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017642-2BFF-7EA6-185C-A2C2887EFF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3D54-78A2-8946-EE5C-2C154271E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6655"/>
            <a:ext cx="8660235" cy="649517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146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FEF766-9157-3F28-0DC3-46A99B8184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FD0F8-6F4C-44FD-3655-880FEC21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8945" y="974696"/>
            <a:ext cx="6522440" cy="489183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391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C891B0-ED04-38C8-8E5E-B401455A0D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C2E16-9AD8-62DF-FE2A-F52501670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12" y="144709"/>
            <a:ext cx="8760903" cy="657067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260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7A6D09-C9D1-F2BA-BB55-3A6751AC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FA9C0-FA28-BC78-F815-942AB7C7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091" y="0"/>
            <a:ext cx="8846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AE45B9-0C31-0A9B-C4BE-75E80C5859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CDEA9-87E1-DC25-3249-0CE20D46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165" y="994147"/>
            <a:ext cx="6519385" cy="488953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5ED48-E899-D5F3-A787-BD68A2BB1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713" y="994146"/>
            <a:ext cx="6519386" cy="488954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926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4B78A-FC65-2FCC-7742-36073979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108B3-D980-33B4-CFB8-4F04DD49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EF5E00-EC1B-FCE3-976E-AEA2903847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09CAB-810F-CF3B-5B6C-7E46C084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837"/>
            <a:ext cx="8829965" cy="662247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348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83586-5235-8C0B-CDF4-22DDA59AF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413CD-85F0-CF35-15A7-26705AD9B8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12CF3-2FAB-B9F5-2ABE-FB872CFE4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663" y="998389"/>
            <a:ext cx="6481636" cy="486122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D36E3-8F1D-440D-9E0E-A80478645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589" y="996165"/>
            <a:ext cx="6484177" cy="486313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239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C952B9-CE96-0332-4011-B9C5D48230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7FAC2-C05E-939C-250E-F393EE94F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200894"/>
            <a:ext cx="8672947" cy="650471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95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1409A2-C753-5A21-D0C9-6FEA943929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0BFD5-CA68-CACB-DCED-F3F22E14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799" y="977841"/>
            <a:ext cx="6547607" cy="491070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105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2393E-7496-8D54-A4CE-D14638ADD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08BA3-ECF8-9494-DDCE-8C5DEB83DA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913CD-81E9-BCF2-7A83-925AB943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320"/>
            <a:ext cx="8760903" cy="657067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038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0F255-9E99-94B0-3CFA-EF357B7F3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8AB98-53F0-5643-0382-F217CD9F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7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3FE3F4-12E7-32C3-752B-95BEEF216C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9CCE7-5828-67B0-2339-7256B4728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19" y="100668"/>
            <a:ext cx="8864367" cy="664827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332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DBE300-4C77-0E94-A856-CAFFD8F131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A31CE-6B57-DCC4-034D-EC6A114D2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0" y="120240"/>
            <a:ext cx="4973798" cy="663173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089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1409A2-C753-5A21-D0C9-6FEA943929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0BFD5-CA68-CACB-DCED-F3F22E14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799" y="977841"/>
            <a:ext cx="6547607" cy="491070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937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2935BC-44C9-1E49-7242-5584AC35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90211-4556-2C2C-7A40-A3589BB97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7" y="381000"/>
            <a:ext cx="4572000" cy="60960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5AB38-E558-8CB4-1CA4-BEA7EF192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61" y="380999"/>
            <a:ext cx="4571999" cy="609599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416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wipe/>
      </p:transition>
    </mc:Choice>
    <mc:Fallback xmlns="">
      <p:transition spd="slow" advClick="0" advTm="4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30</Words>
  <Application>Microsoft Office PowerPoint</Application>
  <PresentationFormat>Widescreen</PresentationFormat>
  <Paragraphs>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Who Prayed for Snow?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Seriously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Prayed for Snow?</dc:title>
  <dc:creator>David William Petttigrew</dc:creator>
  <cp:lastModifiedBy>David William Petttigrew</cp:lastModifiedBy>
  <cp:revision>75</cp:revision>
  <dcterms:created xsi:type="dcterms:W3CDTF">2023-04-10T02:47:53Z</dcterms:created>
  <dcterms:modified xsi:type="dcterms:W3CDTF">2023-04-12T02:49:00Z</dcterms:modified>
</cp:coreProperties>
</file>